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7A7F9-747C-44A8-B845-7034E26DF93B}" type="datetimeFigureOut">
              <a:rPr lang="en-GB" smtClean="0"/>
              <a:t>19/10/2010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F2F2-F8B9-460C-A734-BC915DC232B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7A7F9-747C-44A8-B845-7034E26DF93B}" type="datetimeFigureOut">
              <a:rPr lang="en-GB" smtClean="0"/>
              <a:t>19/10/2010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F2F2-F8B9-460C-A734-BC915DC232B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7A7F9-747C-44A8-B845-7034E26DF93B}" type="datetimeFigureOut">
              <a:rPr lang="en-GB" smtClean="0"/>
              <a:t>19/10/2010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F2F2-F8B9-460C-A734-BC915DC232B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7A7F9-747C-44A8-B845-7034E26DF93B}" type="datetimeFigureOut">
              <a:rPr lang="en-GB" smtClean="0"/>
              <a:t>19/10/2010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F2F2-F8B9-460C-A734-BC915DC232B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7A7F9-747C-44A8-B845-7034E26DF93B}" type="datetimeFigureOut">
              <a:rPr lang="en-GB" smtClean="0"/>
              <a:t>19/10/2010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F2F2-F8B9-460C-A734-BC915DC232B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7A7F9-747C-44A8-B845-7034E26DF93B}" type="datetimeFigureOut">
              <a:rPr lang="en-GB" smtClean="0"/>
              <a:t>19/10/2010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F2F2-F8B9-460C-A734-BC915DC232B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7A7F9-747C-44A8-B845-7034E26DF93B}" type="datetimeFigureOut">
              <a:rPr lang="en-GB" smtClean="0"/>
              <a:t>19/10/2010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F2F2-F8B9-460C-A734-BC915DC232B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7A7F9-747C-44A8-B845-7034E26DF93B}" type="datetimeFigureOut">
              <a:rPr lang="en-GB" smtClean="0"/>
              <a:t>19/10/2010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F2F2-F8B9-460C-A734-BC915DC232B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7A7F9-747C-44A8-B845-7034E26DF93B}" type="datetimeFigureOut">
              <a:rPr lang="en-GB" smtClean="0"/>
              <a:t>19/10/2010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F2F2-F8B9-460C-A734-BC915DC232B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7A7F9-747C-44A8-B845-7034E26DF93B}" type="datetimeFigureOut">
              <a:rPr lang="en-GB" smtClean="0"/>
              <a:t>19/10/2010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F2F2-F8B9-460C-A734-BC915DC232B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7A7F9-747C-44A8-B845-7034E26DF93B}" type="datetimeFigureOut">
              <a:rPr lang="en-GB" smtClean="0"/>
              <a:t>19/10/2010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F2F2-F8B9-460C-A734-BC915DC232B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7A7F9-747C-44A8-B845-7034E26DF93B}" type="datetimeFigureOut">
              <a:rPr lang="en-GB" smtClean="0"/>
              <a:t>19/10/2010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BF2F2-F8B9-460C-A734-BC915DC232B8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260648"/>
            <a:ext cx="6984776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000" b="1" u="sng" dirty="0" smtClean="0"/>
              <a:t>Les avantages</a:t>
            </a:r>
          </a:p>
          <a:p>
            <a:pPr algn="ctr"/>
            <a:endParaRPr lang="fr-FR" sz="3000" b="1" u="sng" dirty="0" smtClean="0"/>
          </a:p>
          <a:p>
            <a:endParaRPr lang="fr-FR" sz="1200" dirty="0"/>
          </a:p>
          <a:p>
            <a:pPr>
              <a:buFontTx/>
              <a:buChar char="-"/>
            </a:pPr>
            <a:r>
              <a:rPr lang="fr-FR" sz="1600" b="1" dirty="0" smtClean="0"/>
              <a:t> On peut rester  en contacte  avec ton amis.</a:t>
            </a:r>
          </a:p>
          <a:p>
            <a:endParaRPr lang="fr-FR" sz="1600" b="1" dirty="0" smtClean="0"/>
          </a:p>
          <a:p>
            <a:pPr>
              <a:buFontTx/>
              <a:buChar char="-"/>
            </a:pPr>
            <a:r>
              <a:rPr lang="fr-FR" sz="1600" b="1" dirty="0"/>
              <a:t> </a:t>
            </a:r>
            <a:r>
              <a:rPr lang="fr-FR" sz="1600" b="1" dirty="0" smtClean="0"/>
              <a:t>Les parents sont rassures parce qu’ils peuvent joindre leurs enfants n’importe quand si leurs téléphones portables sont allumes.</a:t>
            </a:r>
          </a:p>
          <a:p>
            <a:endParaRPr lang="fr-FR" sz="1600" b="1" dirty="0"/>
          </a:p>
          <a:p>
            <a:pPr>
              <a:buFontTx/>
              <a:buChar char="-"/>
            </a:pPr>
            <a:r>
              <a:rPr lang="fr-FR" sz="1600" b="1" dirty="0" smtClean="0"/>
              <a:t>Au lieu d’</a:t>
            </a:r>
            <a:r>
              <a:rPr lang="fr-FR" sz="1600" b="1" dirty="0" smtClean="0"/>
              <a:t>é</a:t>
            </a:r>
            <a:r>
              <a:rPr lang="fr-FR" sz="1600" b="1" dirty="0" smtClean="0"/>
              <a:t>couter de la musique sur ton lecteur MP3, on peut écouter de la musique sur ton téléphone portable. </a:t>
            </a:r>
          </a:p>
          <a:p>
            <a:endParaRPr lang="fr-FR" sz="1600" b="1" dirty="0"/>
          </a:p>
          <a:p>
            <a:pPr>
              <a:buFontTx/>
              <a:buChar char="-"/>
            </a:pPr>
            <a:r>
              <a:rPr lang="fr-FR" sz="1600" b="1" dirty="0" smtClean="0"/>
              <a:t>Il y a beaucoup d’applications. Par exemple on peut jouer a des jeux quand tu s’ennuie.</a:t>
            </a:r>
          </a:p>
          <a:p>
            <a:pPr>
              <a:buFontTx/>
              <a:buChar char="-"/>
            </a:pPr>
            <a:endParaRPr lang="fr-FR" sz="1600" b="1" dirty="0"/>
          </a:p>
          <a:p>
            <a:pPr>
              <a:buFontTx/>
              <a:buChar char="-"/>
            </a:pPr>
            <a:r>
              <a:rPr lang="fr-FR" sz="1600" b="1" dirty="0" smtClean="0"/>
              <a:t>On peut prendre des photos et puis on peut mettre sur l’ordinateur en utilisant un câble USB.</a:t>
            </a:r>
          </a:p>
          <a:p>
            <a:endParaRPr lang="fr-FR" sz="1600" b="1" dirty="0"/>
          </a:p>
          <a:p>
            <a:pPr>
              <a:buFontTx/>
              <a:buChar char="-"/>
            </a:pPr>
            <a:r>
              <a:rPr lang="fr-FR" sz="1600" b="1" dirty="0" smtClean="0"/>
              <a:t>S’il y a une urgence , on peut sonner la police ou d’ambulance afin que ils peuvent t’aider.</a:t>
            </a:r>
          </a:p>
          <a:p>
            <a:pPr>
              <a:buFontTx/>
              <a:buChar char="-"/>
            </a:pPr>
            <a:endParaRPr lang="fr-FR" sz="1600" b="1" dirty="0"/>
          </a:p>
          <a:p>
            <a:pPr>
              <a:buFontTx/>
              <a:buChar char="-"/>
            </a:pPr>
            <a:r>
              <a:rPr lang="fr-FR" sz="1600" b="1" dirty="0" smtClean="0"/>
              <a:t> Certains téléphones portables disposent d’une connexion Internet de façon que tu puisses naviguer sur Internet.</a:t>
            </a:r>
          </a:p>
          <a:p>
            <a:pPr>
              <a:buFontTx/>
              <a:buChar char="-"/>
            </a:pPr>
            <a:endParaRPr lang="fr-FR" sz="1600" b="1" dirty="0"/>
          </a:p>
          <a:p>
            <a:pPr>
              <a:buFontTx/>
              <a:buChar char="-"/>
            </a:pPr>
            <a:r>
              <a:rPr lang="fr-FR" sz="1600" b="1" dirty="0"/>
              <a:t> </a:t>
            </a:r>
            <a:r>
              <a:rPr lang="fr-FR" sz="1600" b="1" dirty="0" smtClean="0"/>
              <a:t>On peut emmener le téléphone portable n’importe où.</a:t>
            </a:r>
            <a:endParaRPr lang="fr-FR" sz="1600" b="1" dirty="0"/>
          </a:p>
        </p:txBody>
      </p:sp>
      <p:pic>
        <p:nvPicPr>
          <p:cNvPr id="1026" name="Picture 2" descr="C:\Users\Rapzz\AppData\Local\Microsoft\Windows\Temporary Internet Files\Content.IE5\RUXZ6XZC\MC900098039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260648"/>
            <a:ext cx="1286325" cy="14795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476672"/>
            <a:ext cx="69847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000" b="1" u="sng" dirty="0" smtClean="0"/>
              <a:t>Les inconvénients</a:t>
            </a:r>
          </a:p>
          <a:p>
            <a:pPr algn="ctr"/>
            <a:endParaRPr lang="fr-FR" sz="3000" b="1" u="sng" dirty="0" smtClean="0"/>
          </a:p>
          <a:p>
            <a:endParaRPr lang="fr-FR" sz="1200" dirty="0"/>
          </a:p>
          <a:p>
            <a:pPr>
              <a:buFontTx/>
              <a:buChar char="-"/>
            </a:pPr>
            <a:r>
              <a:rPr lang="fr-FR" sz="2400" b="1" dirty="0" smtClean="0"/>
              <a:t> Les téléphones portables peuvent être assez chers.</a:t>
            </a:r>
          </a:p>
          <a:p>
            <a:pPr>
              <a:buFontTx/>
              <a:buChar char="-"/>
            </a:pPr>
            <a:endParaRPr lang="fr-FR" sz="2400" b="1" dirty="0"/>
          </a:p>
          <a:p>
            <a:pPr>
              <a:buFontTx/>
              <a:buChar char="-"/>
            </a:pPr>
            <a:r>
              <a:rPr lang="fr-FR" sz="2400" b="1" dirty="0"/>
              <a:t> </a:t>
            </a:r>
            <a:r>
              <a:rPr lang="fr-FR" sz="2400" b="1" dirty="0" smtClean="0"/>
              <a:t>Connexion limitée dans certains régions. Par exemple souterraines et sur l’avion.</a:t>
            </a:r>
          </a:p>
          <a:p>
            <a:pPr>
              <a:buFontTx/>
              <a:buChar char="-"/>
            </a:pPr>
            <a:endParaRPr lang="fr-FR" sz="2400" b="1" dirty="0"/>
          </a:p>
          <a:p>
            <a:pPr>
              <a:buFontTx/>
              <a:buChar char="-"/>
            </a:pPr>
            <a:r>
              <a:rPr lang="fr-FR" sz="2400" b="1" dirty="0" smtClean="0"/>
              <a:t> Les personnes âgées ont plus de mal à utiliser.</a:t>
            </a:r>
          </a:p>
          <a:p>
            <a:pPr>
              <a:buFontTx/>
              <a:buChar char="-"/>
            </a:pPr>
            <a:endParaRPr lang="fr-FR" sz="2400" b="1" dirty="0"/>
          </a:p>
          <a:p>
            <a:pPr>
              <a:buFontTx/>
              <a:buChar char="-"/>
            </a:pPr>
            <a:r>
              <a:rPr lang="fr-FR" sz="2400" b="1" dirty="0" smtClean="0"/>
              <a:t> Les étudiants utilisent les téléphone portables pendants les cours qui peuvent déranger le professeur et les étudiants d’autres si  il sonne.</a:t>
            </a:r>
          </a:p>
          <a:p>
            <a:pPr>
              <a:buFontTx/>
              <a:buChar char="-"/>
            </a:pPr>
            <a:endParaRPr lang="fr-FR" sz="2400" b="1" dirty="0"/>
          </a:p>
          <a:p>
            <a:pPr>
              <a:buFontTx/>
              <a:buChar char="-"/>
            </a:pPr>
            <a:r>
              <a:rPr lang="fr-FR" sz="2400" b="1" dirty="0" smtClean="0"/>
              <a:t> Se brisent facilement.</a:t>
            </a:r>
            <a:endParaRPr lang="fr-FR" sz="2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0"/>
            <a:ext cx="1446783" cy="1446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200</Words>
  <Application>Microsoft Office PowerPoint</Application>
  <PresentationFormat>On-screen Show (4:3)</PresentationFormat>
  <Paragraphs>30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Rapzz</dc:creator>
  <cp:lastModifiedBy>Rapzz</cp:lastModifiedBy>
  <cp:revision>3</cp:revision>
  <dcterms:created xsi:type="dcterms:W3CDTF">2010-10-19T20:37:50Z</dcterms:created>
  <dcterms:modified xsi:type="dcterms:W3CDTF">2010-10-19T20:57:44Z</dcterms:modified>
</cp:coreProperties>
</file>